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5" r:id="rId1"/>
    <p:sldMasterId id="2147483999" r:id="rId2"/>
  </p:sldMasterIdLst>
  <p:sldIdLst>
    <p:sldId id="256" r:id="rId3"/>
    <p:sldId id="257" r:id="rId4"/>
    <p:sldId id="258" r:id="rId5"/>
    <p:sldId id="264" r:id="rId6"/>
    <p:sldId id="281" r:id="rId7"/>
    <p:sldId id="267" r:id="rId8"/>
    <p:sldId id="282" r:id="rId9"/>
    <p:sldId id="269" r:id="rId10"/>
    <p:sldId id="283" r:id="rId11"/>
    <p:sldId id="271" r:id="rId12"/>
    <p:sldId id="284" r:id="rId13"/>
    <p:sldId id="272" r:id="rId14"/>
    <p:sldId id="273" r:id="rId15"/>
    <p:sldId id="285" r:id="rId16"/>
    <p:sldId id="274" r:id="rId17"/>
    <p:sldId id="275" r:id="rId18"/>
    <p:sldId id="276" r:id="rId19"/>
    <p:sldId id="286" r:id="rId20"/>
    <p:sldId id="277" r:id="rId21"/>
    <p:sldId id="278" r:id="rId22"/>
    <p:sldId id="279" r:id="rId23"/>
    <p:sldId id="287" r:id="rId24"/>
    <p:sldId id="288" r:id="rId25"/>
    <p:sldId id="28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23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997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7439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9191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110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0408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3236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0699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465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3266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2485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476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775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5126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8955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831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663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94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361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76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348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305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561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048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8783A-DB6A-48B4-9D90-454B6010AE36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3C06-2123-460F-A1B4-509C5C674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867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9933" y="97112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«Подарки осени»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37294" y="3183568"/>
            <a:ext cx="4947477" cy="2608262"/>
          </a:xfrm>
        </p:spPr>
        <p:txBody>
          <a:bodyPr>
            <a:normAutofit/>
          </a:bodyPr>
          <a:lstStyle/>
          <a:p>
            <a:pPr algn="r"/>
            <a:endParaRPr lang="ru-RU" sz="2000" b="1" dirty="0" smtClean="0">
              <a:solidFill>
                <a:schemeClr val="tx1"/>
              </a:solidFill>
            </a:endParaRPr>
          </a:p>
          <a:p>
            <a:pPr algn="r"/>
            <a:endParaRPr lang="ru-RU" sz="2000" b="1" dirty="0" smtClean="0">
              <a:solidFill>
                <a:schemeClr val="tx1"/>
              </a:solidFill>
            </a:endParaRP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Подготовила: 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Дроботова Наталья Федоровна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воспитатель  МБДОУ № 33 г. Азова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5" y="3358725"/>
            <a:ext cx="3358717" cy="2519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8234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4085" y="603119"/>
            <a:ext cx="1051560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6. Раскатаем две тонкие колбаски темно-зеленого цвета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08" y="1622984"/>
            <a:ext cx="8229105" cy="37721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7813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5200" y="55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7. Одну из колбасок делим стекой на равные части.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88" y="1881188"/>
            <a:ext cx="8941423" cy="3342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65059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8. Выложим  из длинной колбаски веточку рябины, а из коротких силуэт грозди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62076"/>
            <a:ext cx="6858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17527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9241" y="533226"/>
            <a:ext cx="10515600" cy="533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9. Раскатаем колбаску из пластилина красного цвета,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90688"/>
            <a:ext cx="9220200" cy="353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94093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4189" y="485776"/>
            <a:ext cx="10515600" cy="58118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10. стекой разделим колбаску на мелкие части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477" y="1274830"/>
            <a:ext cx="6697045" cy="502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59708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0806" y="610143"/>
            <a:ext cx="1051560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11. Скатаем шарики- ягоды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50" y="1256655"/>
            <a:ext cx="6688899" cy="5016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47592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479425"/>
            <a:ext cx="1051560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12. Прикрепим их на веточку-гроздь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14" y="1292224"/>
            <a:ext cx="6665385" cy="499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37660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3020" y="846138"/>
            <a:ext cx="10515600" cy="5591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13. Раскатать длинную зеленую колбаску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58" y="1876424"/>
            <a:ext cx="8266084" cy="3216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13789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8100" y="387350"/>
            <a:ext cx="10515600" cy="581183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14. Разделим колбаску на столбики </a:t>
            </a:r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53" y="1083748"/>
            <a:ext cx="7101017" cy="532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53950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4070" y="548863"/>
            <a:ext cx="10515600" cy="5681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15. Предаем им форму листика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34" y="1166814"/>
            <a:ext cx="6751616" cy="506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45046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5437"/>
            <a:ext cx="10515600" cy="5811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/>
              <a:t>Цель</a:t>
            </a:r>
            <a:r>
              <a:rPr lang="ru-RU" sz="2800" dirty="0" smtClean="0"/>
              <a:t>: </a:t>
            </a:r>
            <a:r>
              <a:rPr lang="ru-RU" sz="2800" dirty="0"/>
              <a:t>Р</a:t>
            </a:r>
            <a:r>
              <a:rPr lang="ru-RU" sz="2800" dirty="0" smtClean="0"/>
              <a:t>асширить </a:t>
            </a:r>
            <a:r>
              <a:rPr lang="ru-RU" sz="2800" dirty="0"/>
              <a:t>знания воспитателей </a:t>
            </a:r>
            <a:r>
              <a:rPr lang="ru-RU" sz="2800" dirty="0" smtClean="0"/>
              <a:t>о </a:t>
            </a:r>
            <a:r>
              <a:rPr lang="ru-RU" sz="2800" dirty="0"/>
              <a:t>нетрадиционных способах использования </a:t>
            </a:r>
            <a:r>
              <a:rPr lang="ru-RU" sz="2800" dirty="0" smtClean="0"/>
              <a:t>пластилина в работе с детьми.</a:t>
            </a:r>
            <a:endParaRPr lang="ru-RU" sz="2800" dirty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431" y="2080135"/>
            <a:ext cx="5479137" cy="4109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65458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1926" y="374650"/>
            <a:ext cx="1051560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16. Выкладываем из них веточку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49" y="1079500"/>
            <a:ext cx="6809318" cy="510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1924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848" y="61674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616744"/>
            <a:ext cx="10515600" cy="59610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17. Стекой нарисуем прожилки на листиках.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46" y="1368426"/>
            <a:ext cx="6375804" cy="4781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20776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644221"/>
            <a:ext cx="10515600" cy="5529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18. Делаем стекой точки на ягодах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73" y="1408113"/>
            <a:ext cx="6353828" cy="476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29944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365125"/>
            <a:ext cx="10515600" cy="6037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19. Картина готова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0" y="1125538"/>
            <a:ext cx="6808070" cy="5106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72797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772" y="22189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361" y="3754633"/>
            <a:ext cx="10515600" cy="435133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07923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846138"/>
            <a:ext cx="4413337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руг из картона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20 см) синего цвета, с силуэтами  кленового, дубового листьев, за ламинированных скотчем,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пластилина,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тека,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оска для лепки,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алфетки для рук.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37" y="1052186"/>
            <a:ext cx="6419449" cy="462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89978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48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550" y="352470"/>
            <a:ext cx="11010900" cy="6072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Ход работы</a:t>
            </a:r>
          </a:p>
          <a:p>
            <a:pPr marL="0" indent="0">
              <a:buNone/>
            </a:pPr>
            <a:r>
              <a:rPr lang="ru-RU" sz="2400" dirty="0" smtClean="0"/>
              <a:t>1. Разноцветные кусочки пластилина накладываем на силуэт кленового листика и «вливать» цвет в цвет, сглаживая границы соединения пластилиновых пятен разного цвета. 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8" y="2155370"/>
            <a:ext cx="5212080" cy="385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63" y="2194560"/>
            <a:ext cx="4937760" cy="3814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45620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93" y="638828"/>
            <a:ext cx="7482213" cy="561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60673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3577" y="492125"/>
            <a:ext cx="10515600" cy="58118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38" y="2188347"/>
            <a:ext cx="5116213" cy="3232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75211" y="783771"/>
          <a:ext cx="10580914" cy="10972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5290457"/>
                <a:gridCol w="5290457"/>
              </a:tblGrid>
              <a:tr h="7837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2. Из пластилина желтого цвета раскатаем тонкие колбаски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3. Выложим ими контур дубового листа 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74" y="2207623"/>
            <a:ext cx="4950823" cy="314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02935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781050"/>
            <a:ext cx="7035800" cy="527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6229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42545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6153" y="425450"/>
            <a:ext cx="10515600" cy="5656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4.  Заполним тем же цветом внутри силуэта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65" y="1088231"/>
            <a:ext cx="6668187" cy="500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3212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3971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4082" y="427581"/>
            <a:ext cx="10515600" cy="581183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5. Сгладим поверхность листика пальчиками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8" y="963091"/>
            <a:ext cx="6882848" cy="516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66517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en_08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sen_08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664</Template>
  <TotalTime>197</TotalTime>
  <Words>232</Words>
  <Application>Microsoft Office PowerPoint</Application>
  <PresentationFormat>Произвольный</PresentationFormat>
  <Paragraphs>59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osen_08</vt:lpstr>
      <vt:lpstr>1_osen_08</vt:lpstr>
      <vt:lpstr>  Мастер-класс   «Подарки осени» Пластилинография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</vt:lpstr>
      <vt:lpstr> </vt:lpstr>
      <vt:lpstr> </vt:lpstr>
      <vt:lpstr> </vt:lpstr>
      <vt:lpstr> </vt:lpstr>
      <vt:lpstr> </vt:lpstr>
      <vt:lpstr>Спасибо за внимание!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 Пластилинография «Подарки осени»</dc:title>
  <dc:creator>admin</dc:creator>
  <cp:lastModifiedBy>Пользователь</cp:lastModifiedBy>
  <cp:revision>28</cp:revision>
  <dcterms:created xsi:type="dcterms:W3CDTF">2016-10-01T18:18:54Z</dcterms:created>
  <dcterms:modified xsi:type="dcterms:W3CDTF">2017-01-12T01:04:19Z</dcterms:modified>
</cp:coreProperties>
</file>