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833" r:id="rId3"/>
    <p:sldMasterId id="2147483905" r:id="rId4"/>
    <p:sldMasterId id="2147483992" r:id="rId5"/>
    <p:sldMasterId id="2147484004" r:id="rId6"/>
    <p:sldMasterId id="2147484052" r:id="rId7"/>
    <p:sldMasterId id="2147484142" r:id="rId8"/>
    <p:sldMasterId id="2147484184" r:id="rId9"/>
    <p:sldMasterId id="2147484266" r:id="rId10"/>
    <p:sldMasterId id="2147484283" r:id="rId11"/>
  </p:sldMasterIdLst>
  <p:sldIdLst>
    <p:sldId id="285" r:id="rId12"/>
    <p:sldId id="260" r:id="rId13"/>
    <p:sldId id="258" r:id="rId14"/>
    <p:sldId id="272" r:id="rId15"/>
    <p:sldId id="261" r:id="rId16"/>
    <p:sldId id="269" r:id="rId17"/>
    <p:sldId id="263" r:id="rId18"/>
    <p:sldId id="273" r:id="rId19"/>
    <p:sldId id="274" r:id="rId20"/>
    <p:sldId id="275" r:id="rId21"/>
    <p:sldId id="276" r:id="rId22"/>
    <p:sldId id="271" r:id="rId23"/>
    <p:sldId id="279" r:id="rId24"/>
    <p:sldId id="281" r:id="rId25"/>
    <p:sldId id="284" r:id="rId26"/>
    <p:sldId id="282" r:id="rId27"/>
    <p:sldId id="283" r:id="rId28"/>
    <p:sldId id="277" r:id="rId29"/>
    <p:sldId id="278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ДЕТСКИЕ\Цветочный\Det_fl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35627" y="2492896"/>
            <a:ext cx="7584843" cy="1107554"/>
          </a:xfrm>
          <a:solidFill>
            <a:schemeClr val="accent3">
              <a:alpha val="61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23659" y="4005064"/>
            <a:ext cx="6912768" cy="838944"/>
          </a:xfrm>
          <a:solidFill>
            <a:schemeClr val="lt1">
              <a:alpha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129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21619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13183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31024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15929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98278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5345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37073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61246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48029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54046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286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093881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7549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92300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AD510-745D-4A3F-9B22-AE14F7534311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178C-8149-480E-B38C-95EC6FA82F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5022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AD510-745D-4A3F-9B22-AE14F7534311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178C-8149-480E-B38C-95EC6FA82F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8866452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AD510-745D-4A3F-9B22-AE14F7534311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178C-8149-480E-B38C-95EC6FA82F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22718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1361720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402717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69370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85102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668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870144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02926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01035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53368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81106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11594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59960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75609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61071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3551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546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19215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8423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320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7573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10270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2607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4048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3659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2614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1071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71857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4216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9618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89150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2001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20429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42624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2681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557810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06071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91231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09303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61962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40754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99217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66071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55000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38970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0522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79433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5145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43461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07190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20944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48815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7747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26886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04477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05042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4730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09247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07604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02763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60982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30583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272391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701833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870354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12/01/2017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779646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57266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327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320551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827811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18028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730665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406322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71052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88050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39038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7181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667617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3016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4393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11757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934311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595202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0427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557887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888805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63180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199767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95331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4474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075205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173996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33575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666585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69828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3704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607796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771118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8510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42089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2483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268271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657430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952924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96858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64885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50120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41730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8011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76049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84233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910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ДЕТСКИЕ\Цветочный\Det_flower_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400" y="188913"/>
            <a:ext cx="12217400" cy="576262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125538"/>
            <a:ext cx="109728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40385" y="6511925"/>
            <a:ext cx="166584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ston" pitchFamily="66" charset="0"/>
              </a:rPr>
              <a:t>ProPowerPoint.Ru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ston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304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921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  <p:sldLayoutId id="2147484280" r:id="rId14"/>
    <p:sldLayoutId id="2147484281" r:id="rId15"/>
    <p:sldLayoutId id="214748428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AD510-745D-4A3F-9B22-AE14F7534311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2178C-8149-480E-B38C-95EC6FA82F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367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839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833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114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888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BB500-B696-42E5-A3C6-E35C7E607D24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1B1C3-55FA-4C3C-99D0-8CB6CEB3D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158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248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  <p:sldLayoutId id="214748406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5028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  <p:sldLayoutId id="2147484158" r:id="rId16"/>
    <p:sldLayoutId id="21474841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AD510-745D-4A3F-9B22-AE14F7534311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2178C-8149-480E-B38C-95EC6FA82F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899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042" y="582438"/>
            <a:ext cx="4119385" cy="57511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001668" y="1252540"/>
            <a:ext cx="6509475" cy="25618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Презентация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/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«Пластилинография,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как средство развития творческих способностей дошкольников»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561726" cy="150018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Подготовила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Дроботова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Наталья Федоровна,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воспитатель  1 квалификационной категории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МБДОУ №33 г. Азова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48137" y="2024407"/>
            <a:ext cx="50412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объемных аппликаций из пластилина –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пластилина создают отдельные детали, которые затем соединяют на картоне в общую композицию.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95" y="906243"/>
            <a:ext cx="4600742" cy="491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58431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29664" y="1467853"/>
            <a:ext cx="46762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Соединение разных техник.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картину из пластилина на картоне можно, использовав несколько техник. Например, контуры можно сделать из жгутиков,  а внутри детали заполнить шариками или размазыванием. 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92" y="1467853"/>
            <a:ext cx="5365959" cy="3850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599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979" y="108284"/>
            <a:ext cx="11610474" cy="5996489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Регулярная работа с пластилином  позволяет ребенку создавать более сложные композиции с помощью разнообразных и комплексных приёмов.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1690688"/>
            <a:ext cx="6236370" cy="4798895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185629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4" y="337048"/>
            <a:ext cx="5612108" cy="4156575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9" y="2129244"/>
            <a:ext cx="5774034" cy="4480561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316164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5" y="294394"/>
            <a:ext cx="5524834" cy="4143626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94" y="2084006"/>
            <a:ext cx="5524834" cy="4143626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21749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64" y="758783"/>
            <a:ext cx="7464871" cy="5598653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14884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325937"/>
            <a:ext cx="7859027" cy="5894271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739654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866" y="601579"/>
            <a:ext cx="7594267" cy="5695700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8659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-186656"/>
            <a:ext cx="10515600" cy="1126066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итература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75" y="906880"/>
            <a:ext cx="2032592" cy="296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1" y="889777"/>
            <a:ext cx="1964879" cy="298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6" y="939410"/>
            <a:ext cx="2106775" cy="296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78" y="922307"/>
            <a:ext cx="2072495" cy="298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642" y="939410"/>
            <a:ext cx="2104461" cy="296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28" y="4136245"/>
            <a:ext cx="1786277" cy="2572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34" y="4203099"/>
            <a:ext cx="1577871" cy="2438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34" y="4136245"/>
            <a:ext cx="3741069" cy="2394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55" y="4136245"/>
            <a:ext cx="1760926" cy="2505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86858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009" y="2518777"/>
            <a:ext cx="9039727" cy="1325563"/>
          </a:xfrm>
        </p:spPr>
        <p:txBody>
          <a:bodyPr>
            <a:normAutofit/>
          </a:bodyPr>
          <a:lstStyle/>
          <a:p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творческих успехов!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969" y="66502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518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410" y="181962"/>
            <a:ext cx="9181179" cy="76853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endParaRPr lang="ru-RU" sz="4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673" y="950496"/>
            <a:ext cx="9668921" cy="5715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пластилинографией способствуют развитию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развитию творческих способностей.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Занимаясь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пластилинографией, у ребенка развивается умелость рук, укрепляется сила рук, движения обеих рук становятся более согласованными, а движения пальцев дифференцируются, ребенок подготавливает руку к освоению такого сложного навыка, как письмо.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волевое усилие – дети проводят больше времени при выполнении задания, стараются выполнить его до конца, формируются элементарные навыки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самоконтроля.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Реализуется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активность.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обыгрывания сюжета и выполнения практических действий с пластилином должен идти непрерывный разговор с детьми. Такая организация деятельности детей стимулирует их речевую активность.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эталоны (цвет, форма, величина), что занимает одно из центральных мест в работе с детьми по пластилинографии.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192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632" y="148558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8915" y="2325189"/>
            <a:ext cx="5603965" cy="386660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Яркий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 прекрасно подходит для выполнения аппликаций, так как его легко обрабатывать, придавать нужную форму. А сама аппликация долго сохраняет форму.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пластилиновой аппликации понадобиться разноцветный пластилин,  картон (цветной или белый).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4" y="2286000"/>
            <a:ext cx="5368341" cy="4271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04457" y="247581"/>
            <a:ext cx="88827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техника, принцип которой заключается в создании пластилином лепной картинки на бумажной, картонной или иной основе, благодаря которой изображения получаются более или менее выпуклые, полуобъёмные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982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05" y="5081038"/>
            <a:ext cx="11999495" cy="458403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Сюжетом для аппликации может послужить любой рисунок из книги или журнала, который можно перенести на поверхности с помощью копировальной бумаги.</a:t>
            </a: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41" y="267342"/>
            <a:ext cx="6485021" cy="462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01074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8821" y="125779"/>
            <a:ext cx="9399496" cy="1059884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пластилиновой </a:t>
            </a:r>
            <a:r>
              <a:rPr lang="ru-RU" sz="36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</a:t>
            </a:r>
            <a:r>
              <a:rPr lang="ru-RU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5258" y="692628"/>
            <a:ext cx="4478780" cy="734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цельных деталей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8" y="1185663"/>
            <a:ext cx="4478780" cy="54764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6914068" y="738938"/>
            <a:ext cx="4566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ппликация из пластилиновых жгутиков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04" y="1185663"/>
            <a:ext cx="5028421" cy="54624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719231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084" y="428137"/>
            <a:ext cx="10515600" cy="1325563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0850" y="634660"/>
            <a:ext cx="4979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ппликация из пластилиновых шариков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28796" y="634660"/>
            <a:ext cx="3997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ппликация на стекле (витраж)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7" y="1401555"/>
            <a:ext cx="5601285" cy="4200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259" y="1261713"/>
            <a:ext cx="3723425" cy="4915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377350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084" y="128747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Техники </a:t>
            </a:r>
            <a:r>
              <a:rPr lang="ru-RU" b="1" dirty="0"/>
              <a:t>создания аппликаций из </a:t>
            </a:r>
            <a:r>
              <a:rPr lang="ru-RU" b="1" dirty="0" smtClean="0"/>
              <a:t>пластилина: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6578" y="2697263"/>
            <a:ext cx="5253789" cy="490161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размазывания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кусочек мягкого пластилина нужно положить на картон и размазать его, заполняя нужное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9" y="2430378"/>
            <a:ext cx="5010190" cy="38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64112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0484" y="2009275"/>
            <a:ext cx="51735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жгутиков 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нужно размять и раскатать в жгутики разной длины. После этого из полученных жгутиков нужно сложить нужные детали.</a:t>
            </a:r>
            <a:r>
              <a:rPr lang="ru-RU" sz="2800" dirty="0" smtClean="0"/>
              <a:t> 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92" y="1540793"/>
            <a:ext cx="5445292" cy="3900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65419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64705" y="2203467"/>
            <a:ext cx="50652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мозаики –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маленьких разноцветных шариков из пластилина можно создать аппликацию в виде мозаики.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51" y="974558"/>
            <a:ext cx="4722331" cy="5090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38478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Det_flowe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Грань">
  <a:themeElements>
    <a:clrScheme name="Другая 7">
      <a:dk1>
        <a:srgbClr val="422722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23659B44-6E34-4CE8-8F0D-387DA7996826}"/>
    </a:ext>
  </a:extLst>
</a:theme>
</file>

<file path=ppt/theme/theme1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Другая 3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BA6A0F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54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2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8.xml><?xml version="1.0" encoding="utf-8"?>
<a:theme xmlns:a="http://schemas.openxmlformats.org/drawingml/2006/main" name="1_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Det_flowers</Template>
  <TotalTime>319</TotalTime>
  <Words>344</Words>
  <Application>Microsoft Office PowerPoint</Application>
  <PresentationFormat>Произвольный</PresentationFormat>
  <Paragraphs>46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Det_flower</vt:lpstr>
      <vt:lpstr>Тема Office</vt:lpstr>
      <vt:lpstr>554</vt:lpstr>
      <vt:lpstr>521</vt:lpstr>
      <vt:lpstr>2_Тема Office</vt:lpstr>
      <vt:lpstr>3_Тема Office</vt:lpstr>
      <vt:lpstr>Натуральные материалы</vt:lpstr>
      <vt:lpstr>1_Натуральные материалы</vt:lpstr>
      <vt:lpstr>4_Тема Office</vt:lpstr>
      <vt:lpstr>Грань</vt:lpstr>
      <vt:lpstr>5_Тема Office</vt:lpstr>
      <vt:lpstr>Презентация  «Пластилинография,  как средство развития творческих способностей дошкольников»</vt:lpstr>
      <vt:lpstr>Актуальность </vt:lpstr>
      <vt:lpstr> </vt:lpstr>
      <vt:lpstr> </vt:lpstr>
      <vt:lpstr>Виды пластилиновой аппликации </vt:lpstr>
      <vt:lpstr>  </vt:lpstr>
      <vt:lpstr>Техники создания аппликаций из пластилина: </vt:lpstr>
      <vt:lpstr>Слайд 8</vt:lpstr>
      <vt:lpstr>Слайд 9</vt:lpstr>
      <vt:lpstr>Слайд 10</vt:lpstr>
      <vt:lpstr>Слайд 11</vt:lpstr>
      <vt:lpstr> </vt:lpstr>
      <vt:lpstr> </vt:lpstr>
      <vt:lpstr> </vt:lpstr>
      <vt:lpstr> </vt:lpstr>
      <vt:lpstr> </vt:lpstr>
      <vt:lpstr> </vt:lpstr>
      <vt:lpstr>Литература </vt:lpstr>
      <vt:lpstr>Желаем творческих успехов!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Пластилинография</dc:title>
  <dc:creator>admin</dc:creator>
  <cp:lastModifiedBy>Пользователь</cp:lastModifiedBy>
  <cp:revision>33</cp:revision>
  <dcterms:created xsi:type="dcterms:W3CDTF">2016-10-02T08:02:29Z</dcterms:created>
  <dcterms:modified xsi:type="dcterms:W3CDTF">2017-01-12T01:26:12Z</dcterms:modified>
</cp:coreProperties>
</file>